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70" r:id="rId5"/>
    <p:sldId id="271" r:id="rId6"/>
    <p:sldId id="258" r:id="rId7"/>
    <p:sldId id="262" r:id="rId8"/>
    <p:sldId id="260" r:id="rId9"/>
    <p:sldId id="261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ED340B-A426-45E8-840B-DA685DDEA7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60B8E80-10E4-469D-9623-340F09AB2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723F2D-7446-4408-B6CF-5653EAFE6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141177-4FF9-487E-B8D7-91ADB3B2B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CD6E4F-067C-4386-B936-6234578C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1073160"/>
      </p:ext>
    </p:extLst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96FE2-8F70-462E-9343-3D569E9C6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2E7E476-FC2A-4B5A-B49C-102825FB99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1C57BC-A8F1-46DE-8918-DD426EDC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65E6C1-1B17-45A0-9EE4-53857208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090054-B4A2-43C6-B4D9-5E3C14E9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7966397"/>
      </p:ext>
    </p:extLst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A432425-41F9-4084-B511-F4C2999319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1ECC878-5E81-482B-B77D-1699DE63F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884E6E-D20F-4E69-9FB2-5BBA7FA97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618234-43C3-460C-B01A-E6A895985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13E3C67-E639-4720-BBE1-6ECCD5C7D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3389620"/>
      </p:ext>
    </p:extLst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CDF159-077F-4BCE-8FC8-470F3BDB2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134435-B4B3-4F9C-8DA9-199C0AD82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4CC6C2-86B4-45AD-AAD7-399A4D46D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D6ACED-8E36-49CF-A5D3-7AD3EFE44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2E7774-C2FC-41F4-A9E2-FBD1EFD54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3572339"/>
      </p:ext>
    </p:extLst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83269A-4CAB-47D3-A4FC-4F52571EF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785BF8-1F36-40DE-8C0C-52AA63D054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748054-CAF6-413D-A9F1-55F4E7BCA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7B66FF-A9C0-4F98-9FF8-DBE6C97C0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1EC56F-14B2-450E-942A-BDDAEEA29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5209123"/>
      </p:ext>
    </p:extLst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FA3D85-8F7E-4604-9C24-1E78E24AB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E0D847-7EBB-45FC-932C-D83456C317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82A9904-2934-4174-917F-531B9A7FC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4F31B8-C797-46F5-A084-70283870E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3FC0822-EAA7-420E-AB63-79FD71346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147CC85-232D-4CAD-BAC1-333556DD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153346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EC725A-9A97-4719-B393-C486454A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6308152-C778-4A72-A4BB-019FD2C03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3AC0DE8-C735-4AC3-ADA4-6184F548F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FAD5827-9453-4BB9-9EE8-55A7C29A61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6A9090-3264-4002-A95D-16D52B5A74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71338F6-78C2-4816-85B4-A30FC244C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7E45A2A-B191-460D-92D1-1F093DC50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2EF851E-C007-42C7-9C21-E3A241D40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013294"/>
      </p:ext>
    </p:extLst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3682B4-7592-4C14-8D83-97BAE6B0B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F3DA27-8AC3-4EE8-BE7B-DBCF00227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390B6FC-ADDB-466D-8584-4BBC7CA5F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A384E2-6F02-4F5A-AD51-55DCED25E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5450463"/>
      </p:ext>
    </p:extLst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7EE2AD7-7464-44E7-8284-5B823E53D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773CAC6-7EBF-4FFA-8A97-286E502F9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F032D38-0F59-4F01-A2CA-CCA154318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6526021"/>
      </p:ext>
    </p:extLst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52E17F-B822-477C-A38E-213A41CD5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A6C2EF-E48C-4FD0-B217-A5BC08B2A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BA78F2C-7F4E-4074-99C7-38D71779E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4CC722F-F07C-4E1F-B664-C5E19438B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9A9069D-D05A-4EA4-A3DD-8EC3C48C3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B56D3D1-55A1-4B5A-928A-C7AB1F608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5960576"/>
      </p:ext>
    </p:extLst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D55646-6A11-40B7-8BA1-8891B8C1C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14CDD8C-8343-44D1-8434-A1216FC34C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D8296FC-D1B0-4CFF-A036-0919A1099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50233DB-5322-46DF-B9ED-830C9DC68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F06C4F3-0CEF-4837-BA45-15216441D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472B1C9-60F4-414A-A00E-C77ACDEEE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0703109"/>
      </p:ext>
    </p:extLst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4C018-C3FD-4192-B669-CCEDBE8E0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049073-667A-498A-A986-30B8F941D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3BC0DA-B1AC-487C-801E-877C07CC1C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761BAB-6BD8-4D33-93D5-2563400DBA19}" type="datetimeFigureOut">
              <a:rPr lang="ru-RU" smtClean="0"/>
              <a:t>27.02.2021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657605-686F-4E30-B924-DC5012C470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40877F-A8BA-45CE-8A4E-4BC14472B5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E6F18-6208-43E6-8585-7A7A161229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9242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8.png"/><Relationship Id="rId7" Type="http://schemas.openxmlformats.org/officeDocument/2006/relationships/image" Target="../media/image1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5.png"/><Relationship Id="rId7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2.png"/><Relationship Id="rId4" Type="http://schemas.openxmlformats.org/officeDocument/2006/relationships/image" Target="../media/image2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2B4AAA-2A24-4D57-AFE4-04982F50DD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3206979-0149-4156-8FEA-29231A5816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" name="Рисунок 8" descr="Изображение выглядит как текст, игрушка, легкий&#10;&#10;Автоматически созданное описание">
            <a:extLst>
              <a:ext uri="{FF2B5EF4-FFF2-40B4-BE49-F238E27FC236}">
                <a16:creationId xmlns:a16="http://schemas.microsoft.com/office/drawing/2014/main" id="{9AE66235-2495-4369-AF65-B7E28AC1FB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323" y="1578681"/>
            <a:ext cx="7347353" cy="3679119"/>
          </a:xfrm>
          <a:prstGeom prst="rect">
            <a:avLst/>
          </a:prstGeom>
          <a:ln w="571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0569861"/>
      </p:ext>
    </p:extLst>
  </p:cSld>
  <p:clrMapOvr>
    <a:masterClrMapping/>
  </p:clrMapOvr>
  <p:transition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449ECD5-0AB6-40C0-9424-5DFB38C437B4}"/>
              </a:ext>
            </a:extLst>
          </p:cNvPr>
          <p:cNvSpPr/>
          <p:nvPr/>
        </p:nvSpPr>
        <p:spPr>
          <a:xfrm>
            <a:off x="3382100" y="2053703"/>
            <a:ext cx="5425840" cy="324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762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51F313-AB11-4D96-94E5-070FAC0E2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6265" y="612986"/>
            <a:ext cx="6867534" cy="1325563"/>
          </a:xfrm>
        </p:spPr>
        <p:txBody>
          <a:bodyPr/>
          <a:lstStyle/>
          <a:p>
            <a:r>
              <a:rPr lang="ru-RU" sz="6600" dirty="0">
                <a:solidFill>
                  <a:schemeClr val="bg1"/>
                </a:solidFill>
                <a:latin typeface="Thintel" pitchFamily="2" charset="0"/>
              </a:rPr>
              <a:t>РЕПТИЛОИДЫ</a:t>
            </a:r>
          </a:p>
        </p:txBody>
      </p:sp>
      <p:pic>
        <p:nvPicPr>
          <p:cNvPr id="8" name="Рисунок 7" descr="Изображение выглядит как стрела&#10;&#10;Автоматически созданное описание">
            <a:extLst>
              <a:ext uri="{FF2B5EF4-FFF2-40B4-BE49-F238E27FC236}">
                <a16:creationId xmlns:a16="http://schemas.microsoft.com/office/drawing/2014/main" id="{4D9817F3-F038-4719-BD02-83F1E81A7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128" y="3141330"/>
            <a:ext cx="1075519" cy="1080000"/>
          </a:xfrm>
          <a:prstGeom prst="rect">
            <a:avLst/>
          </a:prstGeom>
        </p:spPr>
      </p:pic>
      <p:pic>
        <p:nvPicPr>
          <p:cNvPr id="10" name="Рисунок 9" descr="Изображение выглядит как часы, размытый&#10;&#10;Автоматически созданное описание">
            <a:extLst>
              <a:ext uri="{FF2B5EF4-FFF2-40B4-BE49-F238E27FC236}">
                <a16:creationId xmlns:a16="http://schemas.microsoft.com/office/drawing/2014/main" id="{316BD069-61FB-4952-9F2D-2849045D9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501" y="4213703"/>
            <a:ext cx="1084519" cy="1080000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стрела&#10;&#10;Автоматически созданное описание">
            <a:extLst>
              <a:ext uri="{FF2B5EF4-FFF2-40B4-BE49-F238E27FC236}">
                <a16:creationId xmlns:a16="http://schemas.microsoft.com/office/drawing/2014/main" id="{8FCE60EB-6E01-4327-AE11-67D5ABF3E2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765" y="4213703"/>
            <a:ext cx="1084500" cy="1080000"/>
          </a:xfrm>
          <a:prstGeom prst="rect">
            <a:avLst/>
          </a:prstGeom>
        </p:spPr>
      </p:pic>
      <p:pic>
        <p:nvPicPr>
          <p:cNvPr id="19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9F0D40E-7F74-4717-8751-716EF4F6D9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265" y="4213703"/>
            <a:ext cx="1082255" cy="1080000"/>
          </a:xfrm>
          <a:prstGeom prst="rect">
            <a:avLst/>
          </a:prstGeom>
        </p:spPr>
      </p:pic>
      <p:pic>
        <p:nvPicPr>
          <p:cNvPr id="21" name="Рисунок 20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FEF66B9D-674E-48E7-B277-6BA711B0BD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100" y="2057980"/>
            <a:ext cx="1084500" cy="1080000"/>
          </a:xfrm>
          <a:prstGeom prst="rect">
            <a:avLst/>
          </a:prstGeom>
        </p:spPr>
      </p:pic>
      <p:pic>
        <p:nvPicPr>
          <p:cNvPr id="29" name="Рисунок 28" descr="Изображение выглядит как текст, движение, легкий, устройство&#10;&#10;Автоматически созданное описание">
            <a:extLst>
              <a:ext uri="{FF2B5EF4-FFF2-40B4-BE49-F238E27FC236}">
                <a16:creationId xmlns:a16="http://schemas.microsoft.com/office/drawing/2014/main" id="{168537CB-12A6-48A9-89C3-26A470E05B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600" y="2053703"/>
            <a:ext cx="1077759" cy="1080000"/>
          </a:xfrm>
          <a:prstGeom prst="rect">
            <a:avLst/>
          </a:prstGeom>
        </p:spPr>
      </p:pic>
      <p:pic>
        <p:nvPicPr>
          <p:cNvPr id="32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D876182-7A4C-43C5-954B-FC2FACC577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7520" y="3129889"/>
            <a:ext cx="1082255" cy="1080000"/>
          </a:xfrm>
          <a:prstGeom prst="rect">
            <a:avLst/>
          </a:prstGeom>
        </p:spPr>
      </p:pic>
      <p:pic>
        <p:nvPicPr>
          <p:cNvPr id="3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9A3E5E9-757D-4AB8-9BEA-5D652B2515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167" y="3129426"/>
            <a:ext cx="1082254" cy="1080000"/>
          </a:xfrm>
          <a:prstGeom prst="rect">
            <a:avLst/>
          </a:prstGeom>
        </p:spPr>
      </p:pic>
      <p:pic>
        <p:nvPicPr>
          <p:cNvPr id="36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45B3D21-9F5D-486E-8603-5B4EA91868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1166" y="3141330"/>
            <a:ext cx="1082254" cy="1080000"/>
          </a:xfrm>
          <a:prstGeom prst="rect">
            <a:avLst/>
          </a:prstGeom>
        </p:spPr>
      </p:pic>
      <p:pic>
        <p:nvPicPr>
          <p:cNvPr id="37" name="Рисунок 36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53ABF05F-82E0-4E2C-A277-976D2AE091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872" y="2053703"/>
            <a:ext cx="1084500" cy="1080000"/>
          </a:xfrm>
          <a:prstGeom prst="rect">
            <a:avLst/>
          </a:prstGeom>
        </p:spPr>
      </p:pic>
      <p:pic>
        <p:nvPicPr>
          <p:cNvPr id="38" name="Рисунок 37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D148FF32-ECD0-4454-B462-7771E79B28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020" y="2061331"/>
            <a:ext cx="1084500" cy="1080000"/>
          </a:xfrm>
          <a:prstGeom prst="rect">
            <a:avLst/>
          </a:prstGeom>
        </p:spPr>
      </p:pic>
      <p:pic>
        <p:nvPicPr>
          <p:cNvPr id="39" name="Рисунок 38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85B411D9-5CF4-4DFD-8225-F087F98D27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3440" y="2053703"/>
            <a:ext cx="1084500" cy="1080000"/>
          </a:xfrm>
          <a:prstGeom prst="rect">
            <a:avLst/>
          </a:prstGeom>
        </p:spPr>
      </p:pic>
      <p:pic>
        <p:nvPicPr>
          <p:cNvPr id="40" name="Объект 5" descr="Изображение выглядит как зеленый, часы, с плиткой&#10;&#10;Автоматически созданное описание">
            <a:extLst>
              <a:ext uri="{FF2B5EF4-FFF2-40B4-BE49-F238E27FC236}">
                <a16:creationId xmlns:a16="http://schemas.microsoft.com/office/drawing/2014/main" id="{085F766D-F440-4868-9444-AB4983C9A9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735256" y="4213703"/>
            <a:ext cx="1080000" cy="1080000"/>
          </a:xfrm>
          <a:prstGeom prst="rect">
            <a:avLst/>
          </a:prstGeom>
        </p:spPr>
      </p:pic>
      <p:pic>
        <p:nvPicPr>
          <p:cNvPr id="41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C6D0778-8F74-47A5-9434-C5FB2FCF6C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231" y="3133703"/>
            <a:ext cx="1082254" cy="1080000"/>
          </a:xfrm>
          <a:prstGeom prst="rect">
            <a:avLst/>
          </a:prstGeom>
        </p:spPr>
      </p:pic>
      <p:pic>
        <p:nvPicPr>
          <p:cNvPr id="42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7100B91-615A-4439-8E0B-AE8FAB2F6D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1185" y="4213703"/>
            <a:ext cx="1082255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31113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A1BBBD-CA9E-4071-8573-F2A7300D5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337" y="365125"/>
            <a:ext cx="8653462" cy="1325563"/>
          </a:xfrm>
        </p:spPr>
        <p:txBody>
          <a:bodyPr>
            <a:normAutofit/>
          </a:bodyPr>
          <a:lstStyle/>
          <a:p>
            <a:r>
              <a:rPr lang="ru-RU" sz="6600" dirty="0">
                <a:solidFill>
                  <a:schemeClr val="bg1"/>
                </a:solidFill>
                <a:latin typeface="Thintel" pitchFamily="2" charset="0"/>
              </a:rPr>
              <a:t>Стартовый и финишный экран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8F2CC7E-50D4-42A4-AFEE-DCC7ED7E87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70"/>
          <a:stretch/>
        </p:blipFill>
        <p:spPr>
          <a:xfrm>
            <a:off x="6467475" y="1933575"/>
            <a:ext cx="3200400" cy="4072731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0522C7D-B1D7-41D0-BE2B-72C7A7489B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0"/>
          <a:stretch/>
        </p:blipFill>
        <p:spPr>
          <a:xfrm>
            <a:off x="2700337" y="1933575"/>
            <a:ext cx="3190875" cy="408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04069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419555-C081-4735-B856-2F56DA560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9675" y="365125"/>
            <a:ext cx="6334124" cy="1325563"/>
          </a:xfrm>
        </p:spPr>
        <p:txBody>
          <a:bodyPr>
            <a:normAutofit/>
          </a:bodyPr>
          <a:lstStyle/>
          <a:p>
            <a:r>
              <a:rPr lang="ru-RU" sz="6600" dirty="0">
                <a:solidFill>
                  <a:schemeClr val="bg1"/>
                </a:solidFill>
                <a:latin typeface="Thintel" pitchFamily="2" charset="0"/>
              </a:rPr>
              <a:t>Локации</a:t>
            </a:r>
          </a:p>
        </p:txBody>
      </p:sp>
      <p:pic>
        <p:nvPicPr>
          <p:cNvPr id="5" name="Объект 4" descr="Изображение выглядит как текст, внутренний, электроника, панель управления&#10;&#10;Автоматически созданное описание">
            <a:extLst>
              <a:ext uri="{FF2B5EF4-FFF2-40B4-BE49-F238E27FC236}">
                <a16:creationId xmlns:a16="http://schemas.microsoft.com/office/drawing/2014/main" id="{2B58154D-91ED-4F2A-8435-9FCB1E37E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0"/>
          <a:stretch/>
        </p:blipFill>
        <p:spPr>
          <a:xfrm>
            <a:off x="4705350" y="1690688"/>
            <a:ext cx="2937958" cy="3748403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761C825-9DE2-4536-B0BA-C77A400DE8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97"/>
          <a:stretch/>
        </p:blipFill>
        <p:spPr>
          <a:xfrm>
            <a:off x="1590674" y="1690688"/>
            <a:ext cx="3009901" cy="374840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7401CA8-81EE-413F-8DB0-2C5D09441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8083" y="1690687"/>
            <a:ext cx="2935422" cy="374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95495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3BFE13-9042-4592-8A8C-DB798A585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8734" y="5060272"/>
            <a:ext cx="2556770" cy="1287262"/>
          </a:xfrm>
        </p:spPr>
        <p:txBody>
          <a:bodyPr>
            <a:normAutofit/>
          </a:bodyPr>
          <a:lstStyle/>
          <a:p>
            <a:pPr algn="ctr"/>
            <a:r>
              <a:rPr lang="ru-RU" sz="6600" dirty="0">
                <a:solidFill>
                  <a:schemeClr val="bg1"/>
                </a:solidFill>
                <a:latin typeface="Thintel" pitchFamily="2" charset="0"/>
              </a:rPr>
              <a:t>Иконка</a:t>
            </a:r>
          </a:p>
        </p:txBody>
      </p:sp>
      <p:pic>
        <p:nvPicPr>
          <p:cNvPr id="13" name="Объект 12" descr="Изображение выглядит как игрушка&#10;&#10;Автоматически созданное описание">
            <a:extLst>
              <a:ext uri="{FF2B5EF4-FFF2-40B4-BE49-F238E27FC236}">
                <a16:creationId xmlns:a16="http://schemas.microsoft.com/office/drawing/2014/main" id="{89490BE6-F18A-4BA8-B125-C4A56308D1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950" y="1409646"/>
            <a:ext cx="3874337" cy="3868615"/>
          </a:xfrm>
        </p:spPr>
      </p:pic>
    </p:spTree>
    <p:extLst>
      <p:ext uri="{BB962C8B-B14F-4D97-AF65-F5344CB8AC3E}">
        <p14:creationId xmlns:p14="http://schemas.microsoft.com/office/powerpoint/2010/main" val="785675940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24E7DAB-0FFF-4B6A-8751-AE2F4E6F7E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300" y="939007"/>
            <a:ext cx="3048000" cy="3048000"/>
          </a:xfrm>
          <a:prstGeom prst="rect">
            <a:avLst/>
          </a:prstGeom>
          <a:ln w="76200" cap="sq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B5F4223F-EC18-48B1-9407-4754A73F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1425" y="3867150"/>
            <a:ext cx="4762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EC9804-42DC-4877-AA08-5998ADA4F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6850" y="4394993"/>
            <a:ext cx="9391650" cy="1325563"/>
          </a:xfrm>
        </p:spPr>
        <p:txBody>
          <a:bodyPr>
            <a:normAutofit fontScale="90000"/>
          </a:bodyPr>
          <a:lstStyle/>
          <a:p>
            <a:pPr algn="ctr">
              <a:lnSpc>
                <a:spcPts val="5000"/>
              </a:lnSpc>
            </a:pPr>
            <a:r>
              <a:rPr lang="ru-RU" sz="6600" dirty="0">
                <a:solidFill>
                  <a:schemeClr val="bg1"/>
                </a:solidFill>
                <a:latin typeface="Thintel" pitchFamily="2" charset="0"/>
              </a:rPr>
              <a:t>Ссылка на</a:t>
            </a:r>
            <a:br>
              <a:rPr lang="ru-RU" sz="6600" dirty="0">
                <a:solidFill>
                  <a:schemeClr val="bg1"/>
                </a:solidFill>
                <a:latin typeface="Thintel" pitchFamily="2" charset="0"/>
              </a:rPr>
            </a:br>
            <a:r>
              <a:rPr lang="ru-RU" sz="6600" dirty="0">
                <a:solidFill>
                  <a:schemeClr val="bg1"/>
                </a:solidFill>
                <a:latin typeface="Thintel" pitchFamily="2" charset="0"/>
              </a:rPr>
              <a:t> репозиторий 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F844ED9-1798-43AE-84FE-7DE7E0DA7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63063">
            <a:off x="871539" y="348491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BA0D5F61-27A3-4ADA-9893-B057A26CB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473351">
            <a:off x="8748147" y="1657351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блачко с текстом: прямоугольное 2">
            <a:extLst>
              <a:ext uri="{FF2B5EF4-FFF2-40B4-BE49-F238E27FC236}">
                <a16:creationId xmlns:a16="http://schemas.microsoft.com/office/drawing/2014/main" id="{02F5A322-2240-435F-B6B1-12CDD1494840}"/>
              </a:ext>
            </a:extLst>
          </p:cNvPr>
          <p:cNvSpPr/>
          <p:nvPr/>
        </p:nvSpPr>
        <p:spPr>
          <a:xfrm>
            <a:off x="1824039" y="2619375"/>
            <a:ext cx="1547811" cy="704850"/>
          </a:xfrm>
          <a:prstGeom prst="wedgeRectCallout">
            <a:avLst>
              <a:gd name="adj1" fmla="val -38811"/>
              <a:gd name="adj2" fmla="val 109733"/>
            </a:avLst>
          </a:prstGeom>
          <a:solidFill>
            <a:schemeClr val="bg1"/>
          </a:solidFill>
          <a:ln w="762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Thintel" pitchFamily="2" charset="0"/>
              </a:rPr>
              <a:t>WOW…</a:t>
            </a:r>
            <a:endParaRPr lang="ru-RU" sz="4400" dirty="0">
              <a:solidFill>
                <a:schemeClr val="tx1"/>
              </a:solidFill>
              <a:latin typeface="Thinte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512269"/>
      </p:ext>
    </p:extLst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18E1D46-D024-4373-854C-85323E81F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400" y="2181225"/>
            <a:ext cx="4762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A7E5DE1-FA60-41CC-B6C6-B73D7C2DF99F}"/>
              </a:ext>
            </a:extLst>
          </p:cNvPr>
          <p:cNvSpPr txBox="1">
            <a:spLocks/>
          </p:cNvSpPr>
          <p:nvPr/>
        </p:nvSpPr>
        <p:spPr>
          <a:xfrm>
            <a:off x="4618654" y="2936072"/>
            <a:ext cx="3124524" cy="9858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8800" dirty="0">
                <a:latin typeface="Thintel" pitchFamily="2" charset="0"/>
              </a:rPr>
              <a:t>Описание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E16C971-64A5-4D07-BB0D-A69CC7597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65516">
            <a:off x="330352" y="489282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6855613"/>
      </p:ext>
    </p:extLst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7C9719B-0700-40E6-A3FA-428A709C8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3A58D222-D456-4139-89BD-4D55DBBB6763}"/>
              </a:ext>
            </a:extLst>
          </p:cNvPr>
          <p:cNvSpPr/>
          <p:nvPr/>
        </p:nvSpPr>
        <p:spPr>
          <a:xfrm>
            <a:off x="3024326" y="2254927"/>
            <a:ext cx="6143348" cy="27343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2400" dirty="0">
                <a:latin typeface="Thintel" pitchFamily="2" charset="0"/>
              </a:rPr>
              <a:t>Larry Croft, </a:t>
            </a:r>
            <a:r>
              <a:rPr lang="ru-RU" sz="2400" dirty="0">
                <a:latin typeface="Thintel" pitchFamily="2" charset="0"/>
              </a:rPr>
              <a:t>сын всеми известной Лары Крофт</a:t>
            </a:r>
            <a:r>
              <a:rPr lang="en-US" sz="2400" dirty="0">
                <a:latin typeface="Thintel" pitchFamily="2" charset="0"/>
              </a:rPr>
              <a:t>, </a:t>
            </a:r>
            <a:r>
              <a:rPr lang="ru-RU" sz="2400" dirty="0">
                <a:latin typeface="Thintel" pitchFamily="2" charset="0"/>
              </a:rPr>
              <a:t> отправляется в подземелья Средиземья на поиски сокровищ и приключений, но ему не известно, что эти подземелья заколдованы и выхода в них нет. Его верные дистанционные </a:t>
            </a:r>
            <a:r>
              <a:rPr lang="ru-RU" sz="2400" dirty="0" err="1">
                <a:latin typeface="Thintel" pitchFamily="2" charset="0"/>
              </a:rPr>
              <a:t>файрболы</a:t>
            </a:r>
            <a:r>
              <a:rPr lang="ru-RU" sz="2400" dirty="0">
                <a:latin typeface="Thintel" pitchFamily="2" charset="0"/>
              </a:rPr>
              <a:t> - единственное спасение от злых </a:t>
            </a:r>
            <a:r>
              <a:rPr lang="ru-RU" sz="2400" dirty="0" err="1">
                <a:latin typeface="Thintel" pitchFamily="2" charset="0"/>
              </a:rPr>
              <a:t>рептилоидов</a:t>
            </a:r>
            <a:r>
              <a:rPr lang="ru-RU" sz="2400" dirty="0">
                <a:latin typeface="Thintel" pitchFamily="2" charset="0"/>
              </a:rPr>
              <a:t>.</a:t>
            </a:r>
          </a:p>
          <a:p>
            <a:pPr marL="0" indent="0">
              <a:buNone/>
            </a:pPr>
            <a:r>
              <a:rPr lang="ru-RU" sz="2400" dirty="0">
                <a:latin typeface="Thintel" pitchFamily="2" charset="0"/>
              </a:rPr>
              <a:t>Сколько  он сможет продержаться – вопрос времени…</a:t>
            </a:r>
          </a:p>
        </p:txBody>
      </p:sp>
    </p:spTree>
    <p:extLst>
      <p:ext uri="{BB962C8B-B14F-4D97-AF65-F5344CB8AC3E}">
        <p14:creationId xmlns:p14="http://schemas.microsoft.com/office/powerpoint/2010/main" val="3505647496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B9C4A239-4A70-423C-9861-BB0F6960B4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6B83153-842F-47D2-91A5-64F099EDB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7505" y="2654403"/>
            <a:ext cx="4311793" cy="1935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E4D1B3D-52B4-4170-B559-10C4F01C379E}"/>
              </a:ext>
            </a:extLst>
          </p:cNvPr>
          <p:cNvSpPr txBox="1">
            <a:spLocks/>
          </p:cNvSpPr>
          <p:nvPr/>
        </p:nvSpPr>
        <p:spPr>
          <a:xfrm>
            <a:off x="4708670" y="2847374"/>
            <a:ext cx="4069126" cy="12658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7200" dirty="0">
                <a:latin typeface="Thintel" pitchFamily="2" charset="0"/>
              </a:rPr>
              <a:t>Скрипты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FEE845D-68CF-4708-AFF2-02BB28844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004675">
            <a:off x="855433" y="-379005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67719361-A3B7-4878-8FEB-CD1431CA5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910634">
            <a:off x="9192429" y="-165140"/>
            <a:ext cx="2107508" cy="2107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4CB56CA5-BBA8-4261-A758-905EFCB01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237383">
            <a:off x="52887" y="4721584"/>
            <a:ext cx="2312185" cy="231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3039007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B4FB27-1B6A-4537-9B12-A54A4D0A7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7425" y="1129506"/>
            <a:ext cx="10515600" cy="1325563"/>
          </a:xfrm>
        </p:spPr>
        <p:txBody>
          <a:bodyPr>
            <a:normAutofit/>
          </a:bodyPr>
          <a:lstStyle/>
          <a:p>
            <a:r>
              <a:rPr lang="ru-RU" sz="6600" dirty="0">
                <a:solidFill>
                  <a:schemeClr val="bg1"/>
                </a:solidFill>
                <a:latin typeface="Thintel" pitchFamily="2" charset="0"/>
              </a:rPr>
              <a:t>Основные особенности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45D9CE7-D5F1-463E-BA15-172C658E0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8451" y="2455069"/>
            <a:ext cx="9353549" cy="4351338"/>
          </a:xfrm>
        </p:spPr>
        <p:txBody>
          <a:bodyPr/>
          <a:lstStyle/>
          <a:p>
            <a:pPr>
              <a:lnSpc>
                <a:spcPct val="50000"/>
              </a:lnSpc>
              <a:buSzPct val="50000"/>
              <a:buFont typeface="Wingdings" panose="05000000000000000000" pitchFamily="2" charset="2"/>
              <a:buChar char="§"/>
            </a:pPr>
            <a:r>
              <a:rPr lang="ru-RU" sz="3600" dirty="0">
                <a:latin typeface="Thintel" pitchFamily="2" charset="0"/>
              </a:rPr>
              <a:t>Собственный игровой движок</a:t>
            </a:r>
          </a:p>
          <a:p>
            <a:pPr>
              <a:lnSpc>
                <a:spcPct val="50000"/>
              </a:lnSpc>
              <a:buSzPct val="50000"/>
              <a:buFont typeface="Wingdings" panose="05000000000000000000" pitchFamily="2" charset="2"/>
              <a:buChar char="§"/>
            </a:pPr>
            <a:r>
              <a:rPr lang="ru-RU" sz="3600" dirty="0">
                <a:latin typeface="Thintel" pitchFamily="2" charset="0"/>
              </a:rPr>
              <a:t>Привязка событий к времени</a:t>
            </a:r>
          </a:p>
          <a:p>
            <a:pPr>
              <a:lnSpc>
                <a:spcPct val="50000"/>
              </a:lnSpc>
              <a:buSzPct val="50000"/>
              <a:buFont typeface="Wingdings" panose="05000000000000000000" pitchFamily="2" charset="2"/>
              <a:buChar char="§"/>
            </a:pPr>
            <a:r>
              <a:rPr lang="ru-RU" sz="3600" dirty="0">
                <a:latin typeface="Thintel" pitchFamily="2" charset="0"/>
              </a:rPr>
              <a:t>Случайный выбор локаций</a:t>
            </a:r>
          </a:p>
          <a:p>
            <a:pPr>
              <a:lnSpc>
                <a:spcPct val="50000"/>
              </a:lnSpc>
              <a:buSzPct val="50000"/>
              <a:buFont typeface="Wingdings" panose="05000000000000000000" pitchFamily="2" charset="2"/>
              <a:buChar char="§"/>
            </a:pPr>
            <a:r>
              <a:rPr lang="ru-RU" sz="3600" dirty="0">
                <a:latin typeface="Thintel" pitchFamily="2" charset="0"/>
              </a:rPr>
              <a:t>Изменение сложности</a:t>
            </a:r>
          </a:p>
          <a:p>
            <a:pPr>
              <a:lnSpc>
                <a:spcPct val="50000"/>
              </a:lnSpc>
              <a:buSzPct val="50000"/>
              <a:buFont typeface="Wingdings" panose="05000000000000000000" pitchFamily="2" charset="2"/>
              <a:buChar char="§"/>
            </a:pPr>
            <a:r>
              <a:rPr lang="ru-RU" sz="3600" dirty="0">
                <a:latin typeface="Thintel" pitchFamily="2" charset="0"/>
              </a:rPr>
              <a:t>Механика движения противников</a:t>
            </a:r>
          </a:p>
          <a:p>
            <a:pPr>
              <a:lnSpc>
                <a:spcPct val="50000"/>
              </a:lnSpc>
              <a:buSzPct val="50000"/>
              <a:buFont typeface="Wingdings" panose="05000000000000000000" pitchFamily="2" charset="2"/>
              <a:buChar char="§"/>
            </a:pPr>
            <a:r>
              <a:rPr lang="ru-RU" sz="3600" dirty="0">
                <a:latin typeface="Thintel" pitchFamily="2" charset="0"/>
              </a:rPr>
              <a:t>Механика стрельбы</a:t>
            </a:r>
          </a:p>
          <a:p>
            <a:pPr>
              <a:lnSpc>
                <a:spcPct val="50000"/>
              </a:lnSpc>
              <a:buSzPct val="50000"/>
              <a:buFont typeface="Wingdings" panose="05000000000000000000" pitchFamily="2" charset="2"/>
              <a:buChar char="§"/>
            </a:pPr>
            <a:r>
              <a:rPr lang="ru-RU" sz="3600" dirty="0">
                <a:latin typeface="Thintel" pitchFamily="2" charset="0"/>
              </a:rPr>
              <a:t>Умные двери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101" name="Picture 5">
            <a:extLst>
              <a:ext uri="{FF2B5EF4-FFF2-40B4-BE49-F238E27FC236}">
                <a16:creationId xmlns:a16="http://schemas.microsoft.com/office/drawing/2014/main" id="{3BFBBBC5-8A6A-4330-A2C0-106D9C350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558213" y="3176944"/>
            <a:ext cx="1947862" cy="195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637177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B4FB27-1B6A-4537-9B12-A54A4D0A7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4591" y="413252"/>
            <a:ext cx="10515600" cy="1325563"/>
          </a:xfrm>
        </p:spPr>
        <p:txBody>
          <a:bodyPr>
            <a:normAutofit/>
          </a:bodyPr>
          <a:lstStyle/>
          <a:p>
            <a:r>
              <a:rPr lang="ru-RU" sz="6600" dirty="0">
                <a:solidFill>
                  <a:schemeClr val="bg1"/>
                </a:solidFill>
                <a:latin typeface="Thintel" pitchFamily="2" charset="0"/>
              </a:rPr>
              <a:t>Структура программы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CEEC8F1-FEF2-4E9A-8D65-5F4B0E84C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405" y="2185381"/>
            <a:ext cx="2160972" cy="3514014"/>
          </a:xfrm>
          <a:prstGeom prst="rect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55538B9-4A43-4624-91DA-2BBA70C4C7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63"/>
          <a:stretch/>
        </p:blipFill>
        <p:spPr>
          <a:xfrm>
            <a:off x="4037348" y="2185381"/>
            <a:ext cx="2927344" cy="790685"/>
          </a:xfrm>
          <a:prstGeom prst="rect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F3F2B49-8AE5-436B-AF07-E564E28C42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543"/>
          <a:stretch/>
        </p:blipFill>
        <p:spPr>
          <a:xfrm>
            <a:off x="5697690" y="3012970"/>
            <a:ext cx="1267002" cy="1115782"/>
          </a:xfrm>
          <a:prstGeom prst="rect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69246B33-ECDE-4A70-8CEC-8AB65680FF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r="2920"/>
          <a:stretch/>
        </p:blipFill>
        <p:spPr>
          <a:xfrm>
            <a:off x="5697690" y="4165656"/>
            <a:ext cx="1267002" cy="1533739"/>
          </a:xfrm>
          <a:ln w="76200"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47860664-2FA3-4863-B18D-57AE9035CB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7348" y="3012970"/>
            <a:ext cx="1581371" cy="2686425"/>
          </a:xfrm>
          <a:prstGeom prst="rect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FAB391E0-2E57-4C2F-A769-6D54D44E5C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5252" y="2754732"/>
            <a:ext cx="2872921" cy="2000304"/>
          </a:xfrm>
          <a:prstGeom prst="rect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43265458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2D17CAC2-0849-45CD-B97D-025190A89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015" y="2768031"/>
            <a:ext cx="3860831" cy="173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39FDCD-A97B-40B1-8208-BE038F105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183" y="2986550"/>
            <a:ext cx="2573823" cy="1133475"/>
          </a:xfrm>
        </p:spPr>
        <p:txBody>
          <a:bodyPr>
            <a:noAutofit/>
          </a:bodyPr>
          <a:lstStyle/>
          <a:p>
            <a:r>
              <a:rPr lang="ru-RU" sz="8000" dirty="0">
                <a:latin typeface="Thintel" pitchFamily="2" charset="0"/>
              </a:rPr>
              <a:t>Графика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C4A239-4A70-423C-9861-BB0F6960B4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6B83153-842F-47D2-91A5-64F099EDB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318" y="2654403"/>
            <a:ext cx="4311793" cy="1935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E4D1B3D-52B4-4170-B559-10C4F01C379E}"/>
              </a:ext>
            </a:extLst>
          </p:cNvPr>
          <p:cNvSpPr txBox="1">
            <a:spLocks/>
          </p:cNvSpPr>
          <p:nvPr/>
        </p:nvSpPr>
        <p:spPr>
          <a:xfrm>
            <a:off x="5076917" y="2856787"/>
            <a:ext cx="2803221" cy="12658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8000" dirty="0">
                <a:latin typeface="Thintel" pitchFamily="2" charset="0"/>
              </a:rPr>
              <a:t>Графика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FEE845D-68CF-4708-AFF2-02BB28844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004675">
            <a:off x="855433" y="-379005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67719361-A3B7-4878-8FEB-CD1431CA5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910634">
            <a:off x="9192429" y="-165140"/>
            <a:ext cx="2107508" cy="2107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4CB56CA5-BBA8-4261-A758-905EFCB01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237383">
            <a:off x="52887" y="4721584"/>
            <a:ext cx="2312185" cy="231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4002760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7D330E-9352-4A08-8ED9-6642F8D3C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0101" y="365125"/>
            <a:ext cx="6743698" cy="1325563"/>
          </a:xfrm>
        </p:spPr>
        <p:txBody>
          <a:bodyPr/>
          <a:lstStyle/>
          <a:p>
            <a:r>
              <a:rPr lang="ru-RU" sz="6600" dirty="0">
                <a:solidFill>
                  <a:schemeClr val="bg1"/>
                </a:solidFill>
                <a:latin typeface="Thintel" pitchFamily="2" charset="0"/>
              </a:rPr>
              <a:t>Стены и полы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9291E74-942E-4E9E-97FC-034BF730308A}"/>
              </a:ext>
            </a:extLst>
          </p:cNvPr>
          <p:cNvSpPr/>
          <p:nvPr/>
        </p:nvSpPr>
        <p:spPr>
          <a:xfrm>
            <a:off x="3271251" y="1690688"/>
            <a:ext cx="5778115" cy="4320000"/>
          </a:xfrm>
          <a:prstGeom prst="rect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BCEC6A6-26DF-4E71-8C7D-14184AE248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327" y="3130688"/>
            <a:ext cx="1443006" cy="1440000"/>
          </a:xfrm>
        </p:spPr>
      </p:pic>
      <p:pic>
        <p:nvPicPr>
          <p:cNvPr id="7" name="Рисунок 6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45B0AB28-A70C-40AF-BA01-E01851F306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360" y="1699080"/>
            <a:ext cx="1446000" cy="1440000"/>
          </a:xfrm>
          <a:prstGeom prst="rect">
            <a:avLst/>
          </a:prstGeom>
        </p:spPr>
      </p:pic>
      <p:pic>
        <p:nvPicPr>
          <p:cNvPr id="9" name="Рисунок 8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15DEDE82-86E4-41D6-A72D-1E593C16EA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3178" y="4570688"/>
            <a:ext cx="1437000" cy="1440000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5DAA38C1-739C-489C-8DEA-758A3AEB58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211" y="1699080"/>
            <a:ext cx="1440000" cy="1440000"/>
          </a:xfrm>
          <a:prstGeom prst="rect">
            <a:avLst/>
          </a:prstGeom>
        </p:spPr>
      </p:pic>
      <p:pic>
        <p:nvPicPr>
          <p:cNvPr id="13" name="Рисунок 12" descr="Изображение выглядит как текст, движение, легкий, устройство&#10;&#10;Автоматически созданное описание">
            <a:extLst>
              <a:ext uri="{FF2B5EF4-FFF2-40B4-BE49-F238E27FC236}">
                <a16:creationId xmlns:a16="http://schemas.microsoft.com/office/drawing/2014/main" id="{EC0DE3CD-AEFD-4CEF-B4E0-D7EFD0AE1F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257" y="4570688"/>
            <a:ext cx="1437012" cy="1440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36B0D98-3C92-4854-970D-DD1779C933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218" y="3129555"/>
            <a:ext cx="1442993" cy="1440000"/>
          </a:xfrm>
          <a:prstGeom prst="rect">
            <a:avLst/>
          </a:prstGeom>
        </p:spPr>
      </p:pic>
      <p:pic>
        <p:nvPicPr>
          <p:cNvPr id="17" name="Рисунок 16" descr="Изображение выглядит как текст, черный, с плиткой&#10;&#10;Автоматически созданное описание">
            <a:extLst>
              <a:ext uri="{FF2B5EF4-FFF2-40B4-BE49-F238E27FC236}">
                <a16:creationId xmlns:a16="http://schemas.microsoft.com/office/drawing/2014/main" id="{DD88951D-BDC2-4460-9A36-665178231E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296" y="3130688"/>
            <a:ext cx="1440000" cy="1440000"/>
          </a:xfrm>
          <a:prstGeom prst="rect">
            <a:avLst/>
          </a:prstGeom>
        </p:spPr>
      </p:pic>
      <p:pic>
        <p:nvPicPr>
          <p:cNvPr id="18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39472A3-57FA-45B5-80D2-36505EDF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230" y="3135250"/>
            <a:ext cx="1443006" cy="1440000"/>
          </a:xfrm>
          <a:prstGeom prst="rect">
            <a:avLst/>
          </a:prstGeom>
        </p:spPr>
      </p:pic>
      <p:pic>
        <p:nvPicPr>
          <p:cNvPr id="19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DEAE59E-1181-472D-94A7-90C22561F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7224" y="4570688"/>
            <a:ext cx="1443006" cy="1440000"/>
          </a:xfrm>
          <a:prstGeom prst="rect">
            <a:avLst/>
          </a:prstGeom>
        </p:spPr>
      </p:pic>
      <p:pic>
        <p:nvPicPr>
          <p:cNvPr id="21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ABFC524-6D2B-45CB-A268-BA4B8BDF9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251" y="4570688"/>
            <a:ext cx="1443006" cy="1440000"/>
          </a:xfrm>
          <a:prstGeom prst="rect">
            <a:avLst/>
          </a:prstGeom>
        </p:spPr>
      </p:pic>
      <p:pic>
        <p:nvPicPr>
          <p:cNvPr id="22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F113257-2303-4ABC-B1C7-C25724F8FC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354" y="1699080"/>
            <a:ext cx="1443006" cy="1440000"/>
          </a:xfrm>
          <a:prstGeom prst="rect">
            <a:avLst/>
          </a:prstGeom>
        </p:spPr>
      </p:pic>
      <p:pic>
        <p:nvPicPr>
          <p:cNvPr id="23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640C025-7D51-4420-AFA5-AE7BA0804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360" y="1690688"/>
            <a:ext cx="1443006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298826"/>
      </p:ext>
    </p:extLst>
  </p:cSld>
  <p:clrMapOvr>
    <a:masterClrMapping/>
  </p:clrMapOvr>
  <p:transition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51F313-AB11-4D96-94E5-070FAC0E2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450" y="365125"/>
            <a:ext cx="7753349" cy="1325563"/>
          </a:xfrm>
        </p:spPr>
        <p:txBody>
          <a:bodyPr>
            <a:normAutofit/>
          </a:bodyPr>
          <a:lstStyle/>
          <a:p>
            <a:r>
              <a:rPr lang="ru-RU" sz="6600" dirty="0">
                <a:solidFill>
                  <a:schemeClr val="bg1"/>
                </a:solidFill>
                <a:latin typeface="Thintel" pitchFamily="2" charset="0"/>
              </a:rPr>
              <a:t>Персонаж и </a:t>
            </a:r>
            <a:r>
              <a:rPr lang="ru-RU" sz="6600" dirty="0" err="1">
                <a:solidFill>
                  <a:schemeClr val="bg1"/>
                </a:solidFill>
                <a:latin typeface="Thintel" pitchFamily="2" charset="0"/>
              </a:rPr>
              <a:t>Фаерболы</a:t>
            </a:r>
            <a:endParaRPr lang="ru-RU" sz="6600" dirty="0">
              <a:solidFill>
                <a:schemeClr val="bg1"/>
              </a:solidFill>
              <a:latin typeface="Thintel" pitchFamily="2" charset="0"/>
            </a:endParaRPr>
          </a:p>
        </p:txBody>
      </p:sp>
      <p:pic>
        <p:nvPicPr>
          <p:cNvPr id="20" name="Объект 19">
            <a:extLst>
              <a:ext uri="{FF2B5EF4-FFF2-40B4-BE49-F238E27FC236}">
                <a16:creationId xmlns:a16="http://schemas.microsoft.com/office/drawing/2014/main" id="{9A7356C9-F0A1-4C63-A3F7-04F7BB62AE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423" y="3818965"/>
            <a:ext cx="1082265" cy="1080000"/>
          </a:xfrm>
          <a:prstGeom prst="rect">
            <a:avLst/>
          </a:prstGeom>
        </p:spPr>
      </p:pic>
      <p:pic>
        <p:nvPicPr>
          <p:cNvPr id="22" name="Рисунок 21" descr="Изображение выглядит как пятно, размытый&#10;&#10;Автоматически созданное описание">
            <a:extLst>
              <a:ext uri="{FF2B5EF4-FFF2-40B4-BE49-F238E27FC236}">
                <a16:creationId xmlns:a16="http://schemas.microsoft.com/office/drawing/2014/main" id="{BC6E9386-95E4-43E2-B08D-0BD46132C7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674" y="2744777"/>
            <a:ext cx="1082250" cy="108000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06C445C7-E606-4BDF-9FEE-353BD509C3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482103" y="2764650"/>
            <a:ext cx="1071000" cy="1080000"/>
          </a:xfrm>
          <a:prstGeom prst="rect">
            <a:avLst/>
          </a:prstGeom>
        </p:spPr>
      </p:pic>
      <p:pic>
        <p:nvPicPr>
          <p:cNvPr id="25" name="Рисунок 24" descr="Изображение выглядит как пятно, размытый&#10;&#10;Автоматически созданное описание">
            <a:extLst>
              <a:ext uri="{FF2B5EF4-FFF2-40B4-BE49-F238E27FC236}">
                <a16:creationId xmlns:a16="http://schemas.microsoft.com/office/drawing/2014/main" id="{65FBD90A-DE1D-43C3-A0AA-5C0304F027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125" y="3824777"/>
            <a:ext cx="1082250" cy="1080000"/>
          </a:xfrm>
          <a:prstGeom prst="rect">
            <a:avLst/>
          </a:prstGeom>
        </p:spPr>
      </p:pic>
      <p:pic>
        <p:nvPicPr>
          <p:cNvPr id="27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7ACB213-1BE4-4E4C-A6D8-5626CBBF69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419" y="3824777"/>
            <a:ext cx="1082255" cy="1080000"/>
          </a:xfrm>
          <a:prstGeom prst="rect">
            <a:avLst/>
          </a:prstGeom>
        </p:spPr>
      </p:pic>
      <p:pic>
        <p:nvPicPr>
          <p:cNvPr id="28" name="Рисунок 27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2D3E2F57-CF90-497C-8FD4-3E3538C537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871" y="3824777"/>
            <a:ext cx="1084500" cy="1080000"/>
          </a:xfrm>
          <a:prstGeom prst="rect">
            <a:avLst/>
          </a:prstGeom>
        </p:spPr>
      </p:pic>
      <p:pic>
        <p:nvPicPr>
          <p:cNvPr id="29" name="Рисунок 28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F12A09DF-CE31-4B30-B8B4-932B992D4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175" y="3818965"/>
            <a:ext cx="1084500" cy="1080000"/>
          </a:xfrm>
          <a:prstGeom prst="rect">
            <a:avLst/>
          </a:prstGeom>
        </p:spPr>
      </p:pic>
      <p:pic>
        <p:nvPicPr>
          <p:cNvPr id="31" name="Рисунок 30" descr="Изображение выглядит как текст, черный, с плиткой&#10;&#10;Автоматически созданное описание">
            <a:extLst>
              <a:ext uri="{FF2B5EF4-FFF2-40B4-BE49-F238E27FC236}">
                <a16:creationId xmlns:a16="http://schemas.microsoft.com/office/drawing/2014/main" id="{20304AAA-A025-4D2C-8AB0-B19CC2D419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159" y="2770688"/>
            <a:ext cx="1080000" cy="1080000"/>
          </a:xfrm>
          <a:prstGeom prst="rect">
            <a:avLst/>
          </a:prstGeom>
        </p:spPr>
      </p:pic>
      <p:pic>
        <p:nvPicPr>
          <p:cNvPr id="32" name="Рисунок 31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97139FE8-C213-49E2-9632-59692CA84F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175" y="2744777"/>
            <a:ext cx="1080000" cy="1080000"/>
          </a:xfrm>
          <a:prstGeom prst="rect">
            <a:avLst/>
          </a:prstGeom>
        </p:spPr>
      </p:pic>
      <p:pic>
        <p:nvPicPr>
          <p:cNvPr id="33" name="Рисунок 32" descr="Изображение выглядит как текст, движение, легкий, устройство&#10;&#10;Автоматически созданное описание">
            <a:extLst>
              <a:ext uri="{FF2B5EF4-FFF2-40B4-BE49-F238E27FC236}">
                <a16:creationId xmlns:a16="http://schemas.microsoft.com/office/drawing/2014/main" id="{FA6CF095-17E3-4677-B930-E038A8D0912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267" y="4904777"/>
            <a:ext cx="1077759" cy="1080000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CE23C6CF-9007-4516-8E63-DC6FB93E5E2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629" y="4893153"/>
            <a:ext cx="1082245" cy="1080000"/>
          </a:xfrm>
          <a:prstGeom prst="rect">
            <a:avLst/>
          </a:prstGeom>
        </p:spPr>
      </p:pic>
      <p:pic>
        <p:nvPicPr>
          <p:cNvPr id="46" name="Рисунок 45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F242B6B1-A43A-4713-92D4-FD501104EE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534" y="4893153"/>
            <a:ext cx="1084500" cy="1080000"/>
          </a:xfrm>
          <a:prstGeom prst="rect">
            <a:avLst/>
          </a:prstGeom>
        </p:spPr>
      </p:pic>
      <p:pic>
        <p:nvPicPr>
          <p:cNvPr id="47" name="Рисунок 46" descr="Изображение выглядит как текст, движение, легкий, устройство&#10;&#10;Автоматически созданное описание">
            <a:extLst>
              <a:ext uri="{FF2B5EF4-FFF2-40B4-BE49-F238E27FC236}">
                <a16:creationId xmlns:a16="http://schemas.microsoft.com/office/drawing/2014/main" id="{7E38D47B-2078-4C9B-9EC4-8B92298F27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034" y="1695734"/>
            <a:ext cx="1077759" cy="1080000"/>
          </a:xfrm>
          <a:prstGeom prst="rect">
            <a:avLst/>
          </a:prstGeom>
        </p:spPr>
      </p:pic>
      <p:pic>
        <p:nvPicPr>
          <p:cNvPr id="50" name="Рисунок 49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D6B28640-8AA9-427F-830D-BA608C8BAA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099" y="1682213"/>
            <a:ext cx="1084500" cy="1080000"/>
          </a:xfrm>
          <a:prstGeom prst="rect">
            <a:avLst/>
          </a:prstGeom>
        </p:spPr>
      </p:pic>
      <p:pic>
        <p:nvPicPr>
          <p:cNvPr id="51" name="Рисунок 50" descr="Изображение выглядит как текст, движение, легкий, устройство&#10;&#10;Автоматически созданное описание">
            <a:extLst>
              <a:ext uri="{FF2B5EF4-FFF2-40B4-BE49-F238E27FC236}">
                <a16:creationId xmlns:a16="http://schemas.microsoft.com/office/drawing/2014/main" id="{97C7728F-F849-48EE-98DB-A115B5BCFD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400" y="2770688"/>
            <a:ext cx="1077759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06660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100</Words>
  <Application>Microsoft Office PowerPoint</Application>
  <PresentationFormat>Широкоэкранный</PresentationFormat>
  <Paragraphs>23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Thintel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Основные особенности</vt:lpstr>
      <vt:lpstr>Структура программы</vt:lpstr>
      <vt:lpstr>Графика</vt:lpstr>
      <vt:lpstr>Стены и полы</vt:lpstr>
      <vt:lpstr>Персонаж и Фаерболы</vt:lpstr>
      <vt:lpstr>РЕПТИЛОИДЫ</vt:lpstr>
      <vt:lpstr>Стартовый и финишный экран</vt:lpstr>
      <vt:lpstr>Локации</vt:lpstr>
      <vt:lpstr>Иконка</vt:lpstr>
      <vt:lpstr>Ссылка на  репозиторий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Александр Попов</dc:creator>
  <cp:lastModifiedBy>Александр Попов</cp:lastModifiedBy>
  <cp:revision>19</cp:revision>
  <dcterms:created xsi:type="dcterms:W3CDTF">2021-02-27T08:14:41Z</dcterms:created>
  <dcterms:modified xsi:type="dcterms:W3CDTF">2021-02-27T10:34:56Z</dcterms:modified>
</cp:coreProperties>
</file>

<file path=docProps/thumbnail.jpeg>
</file>